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82" r:id="rId3"/>
    <p:sldId id="284" r:id="rId4"/>
    <p:sldId id="285" r:id="rId5"/>
    <p:sldId id="299" r:id="rId6"/>
    <p:sldId id="301" r:id="rId7"/>
    <p:sldId id="296" r:id="rId8"/>
    <p:sldId id="297" r:id="rId9"/>
    <p:sldId id="287" r:id="rId10"/>
    <p:sldId id="288" r:id="rId11"/>
    <p:sldId id="289" r:id="rId12"/>
    <p:sldId id="290" r:id="rId13"/>
    <p:sldId id="291" r:id="rId14"/>
    <p:sldId id="275" r:id="rId15"/>
    <p:sldId id="277" r:id="rId16"/>
    <p:sldId id="278" r:id="rId17"/>
    <p:sldId id="293" r:id="rId18"/>
    <p:sldId id="295" r:id="rId19"/>
    <p:sldId id="303" r:id="rId20"/>
    <p:sldId id="305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 autoAdjust="0"/>
    <p:restoredTop sz="94660"/>
  </p:normalViewPr>
  <p:slideViewPr>
    <p:cSldViewPr>
      <p:cViewPr>
        <p:scale>
          <a:sx n="74" d="100"/>
          <a:sy n="74" d="100"/>
        </p:scale>
        <p:origin x="-198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82E24-243D-4481-9D26-0D4A1B569682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5CA4E-152D-4483-8D90-0EE98F62F5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B7008B-771D-4835-A6F0-290CE12C5475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3397F7-7B86-4274-A7C2-FA6FAB10F64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126" y="1916832"/>
            <a:ext cx="8467756" cy="1584176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rgbClr val="CC0000"/>
                </a:solidFill>
                <a:latin typeface="Georgia" panose="02040502050405020303" pitchFamily="18" charset="0"/>
              </a:rPr>
              <a:t>Наши  традиции</a:t>
            </a:r>
            <a:br>
              <a:rPr lang="ru-RU" sz="4800" i="1" dirty="0" smtClean="0">
                <a:solidFill>
                  <a:srgbClr val="CC0000"/>
                </a:solidFill>
                <a:latin typeface="Georgia" panose="02040502050405020303" pitchFamily="18" charset="0"/>
              </a:rPr>
            </a:br>
            <a:r>
              <a:rPr lang="ru-RU" sz="4800" i="1" dirty="0" smtClean="0">
                <a:solidFill>
                  <a:srgbClr val="CC0000"/>
                </a:solidFill>
                <a:latin typeface="Georgia" panose="02040502050405020303" pitchFamily="18" charset="0"/>
              </a:rPr>
              <a:t> быть здоровыми! </a:t>
            </a:r>
            <a:endParaRPr lang="ru-RU" sz="4800" i="1" dirty="0">
              <a:solidFill>
                <a:srgbClr val="CC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769554"/>
            <a:ext cx="8136904" cy="72008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7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МБДОУ – «Детство» </a:t>
            </a:r>
          </a:p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№ 431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Rina\Desktop\24204079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143" y1="5858" x2="86143" y2="5858"/>
                        <a14:foregroundMark x1="87000" y1="16318" x2="87000" y2="16318"/>
                        <a14:foregroundMark x1="84857" y1="22803" x2="84857" y2="22803"/>
                        <a14:foregroundMark x1="72714" y1="47699" x2="72714" y2="47699"/>
                        <a14:foregroundMark x1="74143" y1="50418" x2="74143" y2="50418"/>
                        <a14:foregroundMark x1="74571" y1="56904" x2="74571" y2="56904"/>
                        <a14:foregroundMark x1="72714" y1="67992" x2="72714" y2="67992"/>
                        <a14:foregroundMark x1="72714" y1="70502" x2="72714" y2="70502"/>
                        <a14:foregroundMark x1="81714" y1="78452" x2="81714" y2="78452"/>
                        <a14:foregroundMark x1="82571" y1="78452" x2="84000" y2="83054"/>
                        <a14:foregroundMark x1="86143" y1="85565" x2="86143" y2="85565"/>
                        <a14:foregroundMark x1="95571" y1="66109" x2="95571" y2="66109"/>
                        <a14:foregroundMark x1="41143" y1="87657" x2="41143" y2="87657"/>
                        <a14:foregroundMark x1="38857" y1="86192" x2="38857" y2="86192"/>
                        <a14:foregroundMark x1="38857" y1="84937" x2="38857" y2="84937"/>
                        <a14:foregroundMark x1="38857" y1="60879" x2="38857" y2="60879"/>
                        <a14:foregroundMark x1="38857" y1="60879" x2="38857" y2="60879"/>
                        <a14:foregroundMark x1="38857" y1="77824" x2="38857" y2="77824"/>
                        <a14:foregroundMark x1="38857" y1="79079" x2="38857" y2="79079"/>
                        <a14:foregroundMark x1="36571" y1="85565" x2="36571" y2="85565"/>
                        <a14:foregroundMark x1="41571" y1="83682" x2="41571" y2="83682"/>
                        <a14:foregroundMark x1="34857" y1="89540" x2="34857" y2="89540"/>
                        <a14:foregroundMark x1="11143" y1="68619" x2="11143" y2="68619"/>
                        <a14:foregroundMark x1="5429" y1="55649" x2="5429" y2="55649"/>
                        <a14:foregroundMark x1="13000" y1="77197" x2="13000" y2="77197"/>
                        <a14:foregroundMark x1="9429" y1="78452" x2="9429" y2="78452"/>
                        <a14:foregroundMark x1="13857" y1="74477" x2="13857" y2="74477"/>
                        <a14:foregroundMark x1="16143" y1="80335" x2="16143" y2="80335"/>
                        <a14:foregroundMark x1="54000" y1="72594" x2="54000" y2="72594"/>
                        <a14:foregroundMark x1="28143" y1="72594" x2="28143" y2="72594"/>
                        <a14:foregroundMark x1="81714" y1="12971" x2="81714" y2="12971"/>
                        <a14:foregroundMark x1="37000" y1="75105" x2="37000" y2="75105"/>
                        <a14:foregroundMark x1="37000" y1="68619" x2="37000" y2="68619"/>
                        <a14:foregroundMark x1="41143" y1="67992" x2="41143" y2="67992"/>
                        <a14:foregroundMark x1="43714" y1="71967" x2="43714" y2="71967"/>
                        <a14:foregroundMark x1="82571" y1="32636" x2="82571" y2="32636"/>
                        <a14:foregroundMark x1="87000" y1="32008" x2="87000" y2="32008"/>
                        <a14:foregroundMark x1="95571" y1="63389" x2="95571" y2="63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1" t="3283"/>
          <a:stretch/>
        </p:blipFill>
        <p:spPr bwMode="auto">
          <a:xfrm>
            <a:off x="2409980" y="3564340"/>
            <a:ext cx="4032448" cy="2932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11154"/>
            <a:ext cx="4367851" cy="3260722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3" name="Рисунок 2" descr="DSCF2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192218"/>
            <a:ext cx="4644008" cy="3466881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536" y="4229673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опыт </a:t>
            </a:r>
            <a:r>
              <a:rPr lang="ru-RU" sz="2400" b="1" dirty="0" smtClean="0">
                <a:solidFill>
                  <a:srgbClr val="002060"/>
                </a:solidFill>
              </a:rPr>
              <a:t>«Сколько воздуха у тебя в легких»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262" y="1020813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Изучаем </a:t>
            </a:r>
            <a:r>
              <a:rPr lang="ru-RU" sz="2800" b="1" dirty="0" smtClean="0">
                <a:solidFill>
                  <a:srgbClr val="002060"/>
                </a:solidFill>
              </a:rPr>
              <a:t>наш  организм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11154"/>
            <a:ext cx="4654932" cy="3475036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3" name="Рисунок 2" descr="DSCF2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45489"/>
            <a:ext cx="4564705" cy="3407679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536" y="4349163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опыт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Почему ладони в воде сморщиваются»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2797" y="998437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Изучаем </a:t>
            </a:r>
            <a:r>
              <a:rPr lang="ru-RU" sz="2800" b="1" dirty="0" smtClean="0">
                <a:solidFill>
                  <a:srgbClr val="002060"/>
                </a:solidFill>
              </a:rPr>
              <a:t>наш  организм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79" y="1252210"/>
            <a:ext cx="5690977" cy="424847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47664" y="5500682"/>
            <a:ext cx="628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Беседа о здоровье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Профилактика вредных </a:t>
            </a:r>
            <a:r>
              <a:rPr lang="ru-RU" sz="2400" b="1" dirty="0" smtClean="0">
                <a:solidFill>
                  <a:srgbClr val="002060"/>
                </a:solidFill>
              </a:rPr>
              <a:t>привычек»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0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9650" y="3068960"/>
            <a:ext cx="4431404" cy="3323553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2" name="Рисунок 1" descr="DSCF0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4392488" cy="3294367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00628" y="928670"/>
            <a:ext cx="371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Коммуникативная игра  «Подарок»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Упражнение на саморегуляцию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1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64704"/>
            <a:ext cx="6732240" cy="504918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786446" y="5929330"/>
            <a:ext cx="300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Центр </a:t>
            </a:r>
            <a:r>
              <a:rPr lang="ru-RU" sz="2400" b="1" dirty="0" smtClean="0">
                <a:solidFill>
                  <a:srgbClr val="002060"/>
                </a:solidFill>
              </a:rPr>
              <a:t>здоровья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1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242645"/>
            <a:ext cx="4534225" cy="3400669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3" name="Рисунок 2" descr="DSCF1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6114" y="3140968"/>
            <a:ext cx="4520953" cy="3390715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72066" y="785794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«Датчик настроения»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29322" y="1000108"/>
            <a:ext cx="2500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Дерево </a:t>
            </a:r>
            <a:r>
              <a:rPr lang="ru-RU" sz="2800" b="1" dirty="0" smtClean="0">
                <a:solidFill>
                  <a:srgbClr val="002060"/>
                </a:solidFill>
              </a:rPr>
              <a:t>Здоровья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DSCF2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8559" y="3284984"/>
            <a:ext cx="4499991" cy="335936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Рисунок 3" descr="DSCF1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530" y="260648"/>
            <a:ext cx="5081725" cy="3811294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1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005512"/>
            <a:ext cx="4857752" cy="364331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 descr="DSCF2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5421"/>
            <a:ext cx="5000628" cy="37331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29322" y="1000108"/>
            <a:ext cx="2500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Пирамида питания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611794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Массажеры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09034"/>
            <a:ext cx="4676530" cy="34911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16500" y="1196752"/>
            <a:ext cx="371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Физкультурный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центр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286523"/>
            <a:ext cx="371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самостоятельно выполняем комплексы </a:t>
            </a:r>
            <a:r>
              <a:rPr lang="ru-RU" sz="2200" b="1" dirty="0" smtClean="0">
                <a:solidFill>
                  <a:srgbClr val="002060"/>
                </a:solidFill>
              </a:rPr>
              <a:t>общеразвивающих </a:t>
            </a:r>
            <a:r>
              <a:rPr lang="ru-RU" sz="2200" b="1" dirty="0" smtClean="0">
                <a:solidFill>
                  <a:srgbClr val="002060"/>
                </a:solidFill>
              </a:rPr>
              <a:t>упражнений по схеме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DSCF2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8872" y="3356992"/>
            <a:ext cx="4427984" cy="33056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_доу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39" y="836712"/>
            <a:ext cx="6516216" cy="3345616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58985" y="5214213"/>
            <a:ext cx="3995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зимние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</a:rPr>
              <a:t>Весёлые старты»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83077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Вместе  </a:t>
            </a:r>
            <a:r>
              <a:rPr lang="ru-RU" sz="2800" b="1" dirty="0" smtClean="0">
                <a:solidFill>
                  <a:srgbClr val="002060"/>
                </a:solidFill>
              </a:rPr>
              <a:t>с </a:t>
            </a:r>
            <a:r>
              <a:rPr lang="ru-RU" sz="2800" b="1" dirty="0" smtClean="0">
                <a:solidFill>
                  <a:srgbClr val="002060"/>
                </a:solidFill>
              </a:rPr>
              <a:t>родителями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03_доу431.jpg"/>
          <p:cNvPicPr>
            <a:picLocks noChangeAspect="1"/>
          </p:cNvPicPr>
          <p:nvPr/>
        </p:nvPicPr>
        <p:blipFill rotWithShape="1">
          <a:blip r:embed="rId3"/>
          <a:srcRect r="4786" b="11692"/>
          <a:stretch/>
        </p:blipFill>
        <p:spPr>
          <a:xfrm>
            <a:off x="4283968" y="3335924"/>
            <a:ext cx="4545575" cy="316189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268760"/>
            <a:ext cx="7572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создание </a:t>
            </a:r>
            <a:r>
              <a:rPr lang="ru-RU" sz="2400" dirty="0" smtClean="0"/>
              <a:t>и соблюдение традиций здорового образа жизни в коллективе детей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опыты о человеческом организме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беседы о здоровье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работа в круге с использованием коммуникативных </a:t>
            </a:r>
            <a:r>
              <a:rPr lang="ru-RU" sz="2400" dirty="0" smtClean="0"/>
              <a:t>игр </a:t>
            </a:r>
            <a:endParaRPr lang="ru-RU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решение проблемных </a:t>
            </a:r>
            <a:r>
              <a:rPr lang="ru-RU" sz="2400" dirty="0" smtClean="0"/>
              <a:t>ситуаций </a:t>
            </a:r>
            <a:endParaRPr lang="ru-RU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речевые </a:t>
            </a:r>
            <a:r>
              <a:rPr lang="ru-RU" sz="2400" dirty="0" smtClean="0"/>
              <a:t>настройки </a:t>
            </a:r>
            <a:endParaRPr lang="ru-RU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упражнения на 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саморегуляцию</a:t>
            </a:r>
            <a:endParaRPr lang="ru-RU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400" dirty="0" smtClean="0"/>
              <a:t>релаксация под музыку и звуки </a:t>
            </a:r>
            <a:r>
              <a:rPr lang="ru-RU" sz="2400" dirty="0" smtClean="0"/>
              <a:t>природы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476672"/>
            <a:ext cx="5163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133A"/>
                </a:solidFill>
              </a:rPr>
              <a:t>Формы и методы работы</a:t>
            </a:r>
            <a:endParaRPr lang="ru-RU" sz="3200" b="1" dirty="0">
              <a:solidFill>
                <a:srgbClr val="00133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2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1694" y="3068960"/>
            <a:ext cx="4788024" cy="3574392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2" name="Рисунок 1" descr="DSCF2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1153"/>
            <a:ext cx="4676530" cy="3491159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29256" y="785794"/>
            <a:ext cx="3500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Семейный проект на тему «Наша традиция – быть здоровыми»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32856"/>
            <a:ext cx="8001056" cy="141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cap="all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«Будьте  здоровы!»</a:t>
            </a:r>
            <a:endParaRPr lang="ru-RU" sz="3200" b="1" cap="all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http://madou11reutov.ru/d/842122/d/b337712741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40417" y1="27372" x2="40417" y2="27372"/>
                        <a14:foregroundMark x1="51667" y1="26277" x2="51667" y2="26277"/>
                        <a14:foregroundMark x1="38333" y1="26277" x2="38333" y2="2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45" y="3405968"/>
            <a:ext cx="2286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2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241" y="260648"/>
            <a:ext cx="4775263" cy="356486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 descr="DSCF2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03532"/>
            <a:ext cx="4607758" cy="3439819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43504" y="911206"/>
            <a:ext cx="37147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Традиция: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оздоравливаемся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разными способами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4476" y="4829564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Коврик </a:t>
            </a:r>
            <a:r>
              <a:rPr lang="ru-RU" sz="2800" b="1" dirty="0" smtClean="0">
                <a:solidFill>
                  <a:srgbClr val="002060"/>
                </a:solidFill>
              </a:rPr>
              <a:t>дружбы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8135"/>
            <a:ext cx="4272158" cy="3189284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3" name="Рисунок 2" descr="DSCF2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3943" y="3212976"/>
            <a:ext cx="4620321" cy="3182734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43504" y="928670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Традиция: 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День здоровья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1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628800"/>
            <a:ext cx="5904656" cy="4428492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51920" y="260648"/>
            <a:ext cx="572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Традиция: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b="1" dirty="0" smtClean="0">
                <a:solidFill>
                  <a:srgbClr val="002060"/>
                </a:solidFill>
              </a:rPr>
              <a:t>спортивных соревнований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07660"/>
            <a:ext cx="6672741" cy="50045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178765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Традиция: </a:t>
            </a:r>
          </a:p>
          <a:p>
            <a:r>
              <a:rPr lang="ru-RU" sz="2800" b="1" dirty="0" err="1" smtClean="0">
                <a:solidFill>
                  <a:srgbClr val="002060"/>
                </a:solidFill>
              </a:rPr>
              <a:t>оздоравливаемся</a:t>
            </a:r>
            <a:r>
              <a:rPr lang="ru-RU" sz="2800" b="1" dirty="0" smtClean="0">
                <a:solidFill>
                  <a:srgbClr val="002060"/>
                </a:solidFill>
              </a:rPr>
              <a:t>  круглый год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6864" y="6212216"/>
            <a:ext cx="412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летние дорожки </a:t>
            </a:r>
            <a:r>
              <a:rPr lang="ru-RU" sz="2400" b="1" dirty="0" smtClean="0">
                <a:solidFill>
                  <a:srgbClr val="002060"/>
                </a:solidFill>
              </a:rPr>
              <a:t>здоровья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0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5661" y="3339362"/>
            <a:ext cx="4247520" cy="3170891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2" name="Рисунок 1" descr="DSCF0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51284"/>
            <a:ext cx="3960440" cy="5305147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43438" y="476672"/>
            <a:ext cx="407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Традиция: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изготавливаем </a:t>
            </a:r>
            <a:r>
              <a:rPr lang="ru-RU" sz="2400" b="1" dirty="0" smtClean="0">
                <a:solidFill>
                  <a:srgbClr val="002060"/>
                </a:solidFill>
              </a:rPr>
              <a:t>и дарим книжки-малышки </a:t>
            </a:r>
            <a:r>
              <a:rPr lang="ru-RU" sz="2400" b="1" dirty="0" smtClean="0">
                <a:solidFill>
                  <a:srgbClr val="002060"/>
                </a:solidFill>
              </a:rPr>
              <a:t> о ЗОЖ детям </a:t>
            </a:r>
            <a:r>
              <a:rPr lang="ru-RU" sz="2400" b="1" dirty="0" smtClean="0">
                <a:solidFill>
                  <a:srgbClr val="002060"/>
                </a:solidFill>
              </a:rPr>
              <a:t>младшей и средней группы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0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356992"/>
            <a:ext cx="4387928" cy="3275710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2" name="Рисунок 1" descr="DSCF0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5440"/>
            <a:ext cx="4716015" cy="3520637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9552" y="4365104"/>
            <a:ext cx="367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Стряпаем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крямнямчики</a:t>
            </a:r>
            <a:r>
              <a:rPr lang="ru-RU" sz="2000" b="1" dirty="0" smtClean="0">
                <a:solidFill>
                  <a:srgbClr val="002060"/>
                </a:solidFill>
              </a:rPr>
              <a:t>» детям младшей группы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6359" y="105273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Традиция: </a:t>
            </a:r>
            <a:endParaRPr lang="ru-RU" sz="2400" dirty="0"/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пропагандируем  здоровое питание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2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11152"/>
            <a:ext cx="4319340" cy="3224507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 descr="DSCF2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4838" y="3212976"/>
            <a:ext cx="4501131" cy="3360219"/>
          </a:xfrm>
          <a:prstGeom prst="rect">
            <a:avLst/>
          </a:prstGeom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04262" y="1020813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Изучаем </a:t>
            </a:r>
            <a:r>
              <a:rPr lang="ru-RU" sz="2800" b="1" dirty="0" smtClean="0">
                <a:solidFill>
                  <a:srgbClr val="002060"/>
                </a:solidFill>
              </a:rPr>
              <a:t>наш  организм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292920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опыт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Прочность человеческих костей»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1">
      <a:dk1>
        <a:sysClr val="windowText" lastClr="000000"/>
      </a:dk1>
      <a:lt1>
        <a:sysClr val="window" lastClr="FFFFFF"/>
      </a:lt1>
      <a:dk2>
        <a:srgbClr val="3D8CF5"/>
      </a:dk2>
      <a:lt2>
        <a:srgbClr val="C6E7FC"/>
      </a:lt2>
      <a:accent1>
        <a:srgbClr val="31B6FD"/>
      </a:accent1>
      <a:accent2>
        <a:srgbClr val="6197D9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1078</TotalTime>
  <Words>195</Words>
  <Application>Microsoft Office PowerPoint</Application>
  <PresentationFormat>Экран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Наши  традиции  быть здоровыми!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реализации программы  «Наши традиции –  быть здоровыми»</dc:title>
  <dc:creator>admin</dc:creator>
  <cp:lastModifiedBy>Rina</cp:lastModifiedBy>
  <cp:revision>128</cp:revision>
  <dcterms:created xsi:type="dcterms:W3CDTF">2013-06-03T10:32:00Z</dcterms:created>
  <dcterms:modified xsi:type="dcterms:W3CDTF">2016-02-24T18:38:11Z</dcterms:modified>
</cp:coreProperties>
</file>